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7" r:id="rId6"/>
    <p:sldId id="260" r:id="rId7"/>
    <p:sldId id="265" r:id="rId8"/>
    <p:sldId id="261" r:id="rId9"/>
    <p:sldId id="266" r:id="rId10"/>
    <p:sldId id="262" r:id="rId11"/>
    <p:sldId id="263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BE7A-F1B8-48C8-823D-3FDCFD1AC9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0787B-C5BF-451E-A51F-31F2EBD0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0787B-C5BF-451E-A51F-31F2EBD020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1052DA2-0F2B-462C-8CD6-3BEEC2C7FCA5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3F4E34-DE69-40A1-AEE7-61491E86D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vel" TargetMode="External"/><Relationship Id="rId7" Type="http://schemas.openxmlformats.org/officeDocument/2006/relationships/hyperlink" Target="http://en.wikipedia.org/wiki/World_War_II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New_Year's_Day" TargetMode="External"/><Relationship Id="rId5" Type="http://schemas.openxmlformats.org/officeDocument/2006/relationships/hyperlink" Target="http://en.wikipedia.org/wiki/Manhattan" TargetMode="External"/><Relationship Id="rId4" Type="http://schemas.openxmlformats.org/officeDocument/2006/relationships/hyperlink" Target="http://en.wikipedia.org/wiki/The_Catcher_in_the_Ry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Iulia\Desktop\plot%20catcher%20in%20the%20rye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.amazon.ca/images/I/51namOub2kL._SL500_AA30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0"/>
            <a:ext cx="54864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C000"/>
                </a:solidFill>
              </a:rPr>
              <a:t>Themes, Motifs &amp; Symbols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114800" cy="1371600"/>
          </a:xfrm>
          <a:ln w="57150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latin typeface="Algerian" pitchFamily="82" charset="0"/>
              </a:rPr>
              <a:t>Painful Experience </a:t>
            </a:r>
          </a:p>
          <a:p>
            <a:pPr algn="ctr">
              <a:buNone/>
            </a:pPr>
            <a:r>
              <a:rPr lang="en-US" sz="2800" b="1" dirty="0" smtClean="0">
                <a:latin typeface="Algerian" pitchFamily="82" charset="0"/>
              </a:rPr>
              <a:t>vs. </a:t>
            </a:r>
          </a:p>
          <a:p>
            <a:pPr algn="ctr">
              <a:buNone/>
            </a:pPr>
            <a:r>
              <a:rPr lang="en-US" sz="2800" b="1" dirty="0" smtClean="0">
                <a:latin typeface="Algerian" pitchFamily="82" charset="0"/>
              </a:rPr>
              <a:t>Numbness</a:t>
            </a:r>
            <a:endParaRPr lang="en-US" sz="2800" dirty="0">
              <a:latin typeface="Algerian" pitchFamily="82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867400" y="2057400"/>
            <a:ext cx="2608406" cy="52322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lgerian" pitchFamily="82" charset="0"/>
                <a:ea typeface="Times New Roman" pitchFamily="18" charset="0"/>
                <a:cs typeface="Arial" pitchFamily="34" charset="0"/>
              </a:rPr>
              <a:t>Love and Sex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733800"/>
            <a:ext cx="3657600" cy="80021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lgerian" pitchFamily="82" charset="0"/>
              </a:rPr>
              <a:t>Loss of Innocence</a:t>
            </a:r>
            <a:endParaRPr lang="en-US" sz="2800" dirty="0">
              <a:latin typeface="Algerian" pitchFamily="82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4724400"/>
            <a:ext cx="3048000" cy="181588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lgerian" pitchFamily="82" charset="0"/>
              </a:rPr>
              <a:t> </a:t>
            </a:r>
          </a:p>
          <a:p>
            <a:pPr algn="ctr"/>
            <a:r>
              <a:rPr lang="en-US" sz="2800" b="1" dirty="0">
                <a:latin typeface="Algerian" pitchFamily="82" charset="0"/>
              </a:rPr>
              <a:t>Phoniness vs. Authenticity</a:t>
            </a:r>
            <a:endParaRPr lang="en-US" sz="2800" dirty="0">
              <a:latin typeface="Algerian" pitchFamily="82" charset="0"/>
            </a:endParaRPr>
          </a:p>
          <a:p>
            <a:endParaRPr lang="en-US" sz="2800" dirty="0"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257800"/>
            <a:ext cx="2971800" cy="95410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lgerian" pitchFamily="82" charset="0"/>
              </a:rPr>
              <a:t>Life and Death</a:t>
            </a:r>
            <a:endParaRPr lang="en-US" sz="2800" dirty="0">
              <a:latin typeface="Algerian" pitchFamily="82" charset="0"/>
            </a:endParaRPr>
          </a:p>
          <a:p>
            <a:endParaRPr lang="en-US" sz="2800" dirty="0">
              <a:latin typeface="Algerian" pitchFamily="82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2769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Themes, Motifs &amp; Symbols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057400"/>
            <a:ext cx="4572000" cy="1384995"/>
          </a:xfrm>
          <a:prstGeom prst="rect">
            <a:avLst/>
          </a:prstGeom>
          <a:ln w="571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lgerian" pitchFamily="82" charset="0"/>
              </a:rPr>
              <a:t>Lack of Authority Figures</a:t>
            </a:r>
            <a:endParaRPr lang="en-US" sz="2800" dirty="0" smtClean="0">
              <a:latin typeface="Algerian" pitchFamily="82" charset="0"/>
            </a:endParaRPr>
          </a:p>
          <a:p>
            <a:pPr algn="ctr"/>
            <a:endParaRPr lang="en-US" sz="2800" dirty="0"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4495800"/>
            <a:ext cx="3048000" cy="95410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lgerian" pitchFamily="82" charset="0"/>
              </a:rPr>
              <a:t>Loneliness</a:t>
            </a:r>
            <a:endParaRPr lang="en-US" sz="2800" dirty="0">
              <a:latin typeface="Algerian" pitchFamily="82" charset="0"/>
            </a:endParaRPr>
          </a:p>
          <a:p>
            <a:endParaRPr lang="en-US" sz="2800" dirty="0">
              <a:latin typeface="Algerian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FFC000"/>
                </a:solidFill>
              </a:rPr>
              <a:t>THE END</a:t>
            </a:r>
            <a:endParaRPr lang="en-US" sz="80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thisisawakeupcall.com/images/design/print/catcher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600" y="51816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MADE BY:</a:t>
            </a:r>
          </a:p>
          <a:p>
            <a:pPr algn="ctr"/>
            <a:r>
              <a:rPr lang="en-US" sz="3600" dirty="0" smtClean="0"/>
              <a:t>   </a:t>
            </a:r>
            <a:r>
              <a:rPr lang="en-US" sz="3600" dirty="0" err="1" smtClean="0"/>
              <a:t>Murasan</a:t>
            </a:r>
            <a:r>
              <a:rPr lang="en-US" sz="3600" dirty="0" smtClean="0"/>
              <a:t> Iulia</a:t>
            </a:r>
          </a:p>
          <a:p>
            <a:pPr algn="ctr"/>
            <a:r>
              <a:rPr lang="en-US" sz="3600" dirty="0" smtClean="0"/>
              <a:t>  </a:t>
            </a:r>
            <a:r>
              <a:rPr lang="en-US" sz="3600" dirty="0" err="1" smtClean="0"/>
              <a:t>Tiban</a:t>
            </a:r>
            <a:r>
              <a:rPr lang="en-US" sz="3600" dirty="0" smtClean="0"/>
              <a:t> Ramona</a:t>
            </a:r>
            <a:endParaRPr lang="en-US" sz="3600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lgerian" pitchFamily="82" charset="0"/>
              </a:rPr>
              <a:t>Jerome David „J.D.” Salinger</a:t>
            </a:r>
            <a:endParaRPr lang="en-US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0200" y="838200"/>
            <a:ext cx="6248400" cy="1066800"/>
          </a:xfrm>
        </p:spPr>
        <p:txBody>
          <a:bodyPr/>
          <a:lstStyle/>
          <a:p>
            <a:r>
              <a:rPr lang="en-US" dirty="0" smtClean="0"/>
              <a:t>January 1, 1919 – January 27, 2010</a:t>
            </a:r>
            <a:endParaRPr lang="en-US" dirty="0"/>
          </a:p>
        </p:txBody>
      </p:sp>
      <p:pic>
        <p:nvPicPr>
          <p:cNvPr id="12290" name="Picture 2" descr="http://www.spinozablue.com/images/sali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505200" cy="42920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1752600"/>
            <a:ext cx="457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best known for his 1951</a:t>
            </a:r>
            <a:r>
              <a:rPr lang="en-US" sz="2400" dirty="0" smtClean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novel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The Catcher in the Rye</a:t>
            </a:r>
            <a:endParaRPr lang="en-US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was born in </a:t>
            </a:r>
            <a:r>
              <a:rPr lang="en-US" sz="2400" dirty="0" smtClean="0">
                <a:hlinkClick r:id="rId5"/>
              </a:rPr>
              <a:t>Manhattan</a:t>
            </a:r>
            <a:r>
              <a:rPr lang="en-US" sz="2400" dirty="0" smtClean="0"/>
              <a:t>, New York, on </a:t>
            </a:r>
            <a:r>
              <a:rPr lang="en-US" sz="2400" dirty="0" smtClean="0">
                <a:hlinkClick r:id="rId6"/>
              </a:rPr>
              <a:t>New Year's Day</a:t>
            </a:r>
            <a:r>
              <a:rPr lang="en-US" sz="2400" dirty="0" smtClean="0"/>
              <a:t>, 1919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began writing short stories while in secondary school and published several stories in the early 1940s before serving in </a:t>
            </a:r>
            <a:r>
              <a:rPr lang="en-US" sz="2400" dirty="0" smtClean="0">
                <a:hlinkClick r:id="rId7"/>
              </a:rPr>
              <a:t>World War II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In 1951 released his novel: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        “</a:t>
            </a:r>
            <a:r>
              <a:rPr lang="en-US" sz="2400" i="1" dirty="0" smtClean="0">
                <a:solidFill>
                  <a:srgbClr val="FFC000"/>
                </a:solidFill>
              </a:rPr>
              <a:t>The Catcher in the Rye”</a:t>
            </a:r>
          </a:p>
          <a:p>
            <a:endParaRPr lang="en-US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886420">
            <a:off x="1524000" y="304800"/>
            <a:ext cx="2362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                    </a:t>
            </a:r>
            <a:r>
              <a:rPr lang="en-US" sz="6700" dirty="0" smtClean="0">
                <a:solidFill>
                  <a:srgbClr val="FFC000"/>
                </a:solidFill>
              </a:rPr>
              <a:t>Quote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5181600" cy="5029200"/>
          </a:xfrm>
        </p:spPr>
        <p:txBody>
          <a:bodyPr>
            <a:normAutofit/>
          </a:bodyPr>
          <a:lstStyle/>
          <a:p>
            <a:r>
              <a:rPr lang="en-US" i="1" dirty="0" smtClean="0"/>
              <a:t>“I'm </a:t>
            </a:r>
            <a:r>
              <a:rPr lang="en-US" i="1" dirty="0"/>
              <a:t>the most terrific liar you ever saw in your life. It's awful. If I'm on my way to the store to buy a magazine, even, and somebody asks me where I'm going, I'm liable to say I'm going to the opera. It's terrible</a:t>
            </a:r>
            <a:r>
              <a:rPr lang="en-US" i="1" dirty="0" smtClean="0"/>
              <a:t>.”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 smtClean="0"/>
          </a:p>
          <a:p>
            <a:r>
              <a:rPr lang="en-US" b="1" i="1" dirty="0" smtClean="0"/>
              <a:t>The </a:t>
            </a:r>
            <a:r>
              <a:rPr lang="en-US" b="1" i="1" dirty="0"/>
              <a:t>Catcher in the Rye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/>
              <a:t>Holden Caulfield in Chapter 3</a:t>
            </a:r>
            <a:endParaRPr lang="en-US" dirty="0"/>
          </a:p>
          <a:p>
            <a:endParaRPr lang="en-US" dirty="0"/>
          </a:p>
        </p:txBody>
      </p:sp>
      <p:pic>
        <p:nvPicPr>
          <p:cNvPr id="13314" name="Picture 2" descr="http://lissylove.files.wordpress.com/2010/01/holden-caulfiel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3307">
            <a:off x="5152394" y="1178847"/>
            <a:ext cx="3505200" cy="49149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152400"/>
            <a:ext cx="1978152" cy="9906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C000"/>
                </a:solidFill>
              </a:rPr>
              <a:t>PLOT</a:t>
            </a:r>
            <a:endParaRPr lang="en-US" sz="6600" dirty="0">
              <a:solidFill>
                <a:srgbClr val="FFC000"/>
              </a:solidFill>
            </a:endParaRPr>
          </a:p>
        </p:txBody>
      </p:sp>
      <p:pic>
        <p:nvPicPr>
          <p:cNvPr id="3" name="plot catcher in the ry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2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002060"/>
                </a:solidFill>
              </a:rPr>
              <a:t>Characters</a:t>
            </a:r>
            <a:endParaRPr lang="en-US" sz="9600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www.60secondrecap.com/mm/covers/catcher-rye__jpg_390x219_q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t1.gstatic.com/images?q=tbn:ANd9GcRYf6nBWeE0KL4ww9y6QaQK8jpiRDmsDr2P-_hpf1h7BUbE55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886200"/>
            <a:ext cx="2370305" cy="2590800"/>
          </a:xfrm>
          <a:prstGeom prst="rect">
            <a:avLst/>
          </a:prstGeom>
          <a:noFill/>
        </p:spPr>
      </p:pic>
      <p:pic>
        <p:nvPicPr>
          <p:cNvPr id="10242" name="Picture 2" descr="http://spinesandvines.com/wp-content/uploads/2010/07/holden-caulfi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2359025" cy="3145367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981200"/>
            <a:ext cx="2362200" cy="1447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Holden Caulfield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6150114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C000"/>
                </a:solidFill>
              </a:rPr>
              <a:t>A</a:t>
            </a:r>
            <a:r>
              <a:rPr lang="en-US" sz="4000" dirty="0" smtClean="0">
                <a:solidFill>
                  <a:srgbClr val="FFC000"/>
                </a:solidFill>
              </a:rPr>
              <a:t>ckley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457200"/>
            <a:ext cx="5867400" cy="267765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the protagonist and narrator of the novel</a:t>
            </a:r>
          </a:p>
          <a:p>
            <a:pPr>
              <a:buFontTx/>
              <a:buChar char="-"/>
            </a:pPr>
            <a:r>
              <a:rPr lang="en-US" sz="2800" dirty="0" smtClean="0"/>
              <a:t> he is sixteen-year-old</a:t>
            </a:r>
          </a:p>
          <a:p>
            <a:pPr>
              <a:buFontTx/>
              <a:buChar char="-"/>
            </a:pPr>
            <a:r>
              <a:rPr lang="en-US" sz="2800" dirty="0" smtClean="0"/>
              <a:t> as the novel opens, Holden stands poised on the cliff separating childhood from adulthood.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419600"/>
            <a:ext cx="6324600" cy="181588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Holden’s next-door neighbor in his dorm at </a:t>
            </a:r>
            <a:r>
              <a:rPr lang="en-US" sz="2800" dirty="0" err="1" smtClean="0"/>
              <a:t>Pencey</a:t>
            </a:r>
            <a:r>
              <a:rPr lang="en-US" sz="2800" dirty="0" smtClean="0"/>
              <a:t> Prep</a:t>
            </a:r>
          </a:p>
          <a:p>
            <a:r>
              <a:rPr lang="en-US" sz="2800" dirty="0" smtClean="0"/>
              <a:t>- Holden believes that Ackley makes up elaborate lies about his sexual experience</a:t>
            </a:r>
            <a:endParaRPr lang="en-US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t1.gstatic.com/images?q=tbn:ANd9GcTjbWMb8bofpgJtXkxZg4tDHCqguWKFMta1ysVd-KnunrLWnl6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23622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267200"/>
            <a:ext cx="2590800" cy="132343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Jane Gallagher</a:t>
            </a:r>
            <a:endParaRPr lang="en-US" sz="4000" dirty="0">
              <a:solidFill>
                <a:srgbClr val="FFC000"/>
              </a:solidFill>
            </a:endParaRPr>
          </a:p>
        </p:txBody>
      </p:sp>
      <p:pic>
        <p:nvPicPr>
          <p:cNvPr id="6" name="Picture 8" descr="http://t2.gstatic.com/images?q=tbn:ANd9GcR1nYsuRm-6FfBK-7yl2vO2jOA7DxK-bvsZ_ivGdT2jUaXqY7d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362200"/>
            <a:ext cx="2975629" cy="2228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48400" y="3352800"/>
            <a:ext cx="2286000" cy="132343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Phoebe Caulfield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04800"/>
            <a:ext cx="86106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4000" dirty="0" err="1" smtClean="0">
                <a:solidFill>
                  <a:srgbClr val="FFC000"/>
                </a:solidFill>
              </a:rPr>
              <a:t>Strandlater</a:t>
            </a:r>
            <a:r>
              <a:rPr lang="en-US" sz="2800" dirty="0" smtClean="0"/>
              <a:t>:  - Holden’s roommate at </a:t>
            </a:r>
            <a:r>
              <a:rPr lang="en-US" sz="2800" dirty="0" err="1" smtClean="0"/>
              <a:t>Pencey</a:t>
            </a:r>
            <a:r>
              <a:rPr lang="en-US" sz="2800" dirty="0" smtClean="0"/>
              <a:t> Prep</a:t>
            </a:r>
          </a:p>
          <a:p>
            <a:pPr>
              <a:buFontTx/>
              <a:buChar char="-"/>
            </a:pPr>
            <a:r>
              <a:rPr lang="en-US" sz="2800" dirty="0" smtClean="0"/>
              <a:t> Holden calls him “secret slob”</a:t>
            </a:r>
          </a:p>
          <a:p>
            <a:pPr>
              <a:buFontTx/>
              <a:buChar char="-"/>
            </a:pPr>
            <a:r>
              <a:rPr lang="en-US" sz="2800" dirty="0" smtClean="0"/>
              <a:t> he is sexually active and quite experienced for a prep school student, which is why Holden also calls him a” sexy bastard”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2667000"/>
            <a:ext cx="2590800" cy="304698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ln>
                  <a:solidFill>
                    <a:srgbClr val="FFC000"/>
                  </a:solidFill>
                </a:ln>
              </a:rPr>
              <a:t>A girl with whom Holden spent a lot of time one summer</a:t>
            </a:r>
          </a:p>
          <a:p>
            <a:pPr>
              <a:buFontTx/>
              <a:buChar char="-"/>
            </a:pPr>
            <a:r>
              <a:rPr lang="en-US" sz="2400" dirty="0" smtClean="0">
                <a:ln>
                  <a:solidFill>
                    <a:srgbClr val="FFC000"/>
                  </a:solidFill>
                </a:ln>
              </a:rPr>
              <a:t>she is one of the few girls whom Holden both respects and finds attractive</a:t>
            </a:r>
            <a:endParaRPr lang="en-US" sz="2400" dirty="0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800600"/>
            <a:ext cx="3429000" cy="138499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Holden’s ten-year-old sister</a:t>
            </a:r>
          </a:p>
          <a:p>
            <a:pPr>
              <a:buFontTx/>
              <a:buChar char="-"/>
            </a:pPr>
            <a:r>
              <a:rPr lang="en-US" sz="2800" dirty="0" smtClean="0"/>
              <a:t> a wonderful dancer</a:t>
            </a:r>
            <a:endParaRPr lang="en-US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590800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Allie Caulfield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781800" y="2590800"/>
            <a:ext cx="2057400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D.B. Caulfield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1054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Sally Hayes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1524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Holden’s younger brother</a:t>
            </a:r>
          </a:p>
          <a:p>
            <a:r>
              <a:rPr lang="en-US" sz="2400" dirty="0" smtClean="0"/>
              <a:t>- She dies of leukemia three years before the start of the novel</a:t>
            </a:r>
          </a:p>
          <a:p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2286000"/>
            <a:ext cx="5638800" cy="22467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Holden’s younger brother</a:t>
            </a:r>
          </a:p>
          <a:p>
            <a:pPr>
              <a:buFontTx/>
              <a:buChar char="-"/>
            </a:pPr>
            <a:r>
              <a:rPr lang="en-US" sz="2800" dirty="0" smtClean="0"/>
              <a:t> he wrote a volume of short stories</a:t>
            </a:r>
          </a:p>
          <a:p>
            <a:pPr>
              <a:buFontTx/>
              <a:buChar char="-"/>
            </a:pPr>
            <a:r>
              <a:rPr lang="en-US" sz="2800" dirty="0" smtClean="0"/>
              <a:t> Holden feels that D.B. prostitutes his talent by writing for Hollywood movies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4876800"/>
            <a:ext cx="6019800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A very attractive girl whom Holden  has known and dated for long time</a:t>
            </a:r>
          </a:p>
          <a:p>
            <a:pPr>
              <a:buFontTx/>
              <a:buChar char="-"/>
            </a:pPr>
            <a:r>
              <a:rPr lang="en-US" sz="2800" dirty="0" smtClean="0"/>
              <a:t> She is certainly more conventional than Holden in her tastes and manners</a:t>
            </a:r>
            <a:endParaRPr lang="en-US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C000"/>
                </a:solidFill>
              </a:rPr>
              <a:t>Mr.Spencer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057400"/>
            <a:ext cx="2590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Carl Luce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81400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C000"/>
                </a:solidFill>
              </a:rPr>
              <a:t>Mr. </a:t>
            </a:r>
            <a:r>
              <a:rPr lang="en-US" sz="4400" dirty="0" err="1" smtClean="0">
                <a:solidFill>
                  <a:srgbClr val="FFC000"/>
                </a:solidFill>
              </a:rPr>
              <a:t>Antolini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724400"/>
            <a:ext cx="20574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Maurice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57912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Sunny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0"/>
            <a:ext cx="56388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Holden’s history teacher at </a:t>
            </a:r>
            <a:r>
              <a:rPr lang="en-US" sz="2400" dirty="0" err="1" smtClean="0"/>
              <a:t>Pencey</a:t>
            </a:r>
            <a:r>
              <a:rPr lang="en-US" sz="2400" dirty="0" smtClean="0"/>
              <a:t> Prep</a:t>
            </a:r>
          </a:p>
          <a:p>
            <a:pPr>
              <a:buFontTx/>
              <a:buChar char="-"/>
            </a:pPr>
            <a:r>
              <a:rPr lang="en-US" sz="2400" dirty="0" smtClean="0"/>
              <a:t> he unsuccessfully tries to shake Holden out of his academic apathy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16764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a student at Columbia</a:t>
            </a:r>
          </a:p>
          <a:p>
            <a:pPr>
              <a:buFontTx/>
              <a:buChar char="-"/>
            </a:pPr>
            <a:r>
              <a:rPr lang="en-US" sz="2400" dirty="0" smtClean="0"/>
              <a:t> he has a great deal of sexual experience</a:t>
            </a:r>
          </a:p>
          <a:p>
            <a:pPr>
              <a:buFontTx/>
              <a:buChar char="-"/>
            </a:pPr>
            <a:r>
              <a:rPr lang="en-US" sz="2400" dirty="0" smtClean="0"/>
              <a:t> at </a:t>
            </a:r>
            <a:r>
              <a:rPr lang="en-US" sz="2400" dirty="0" err="1" smtClean="0"/>
              <a:t>Whooton</a:t>
            </a:r>
            <a:r>
              <a:rPr lang="en-US" sz="2400" dirty="0" smtClean="0"/>
              <a:t>, he was a source of knowledge about sex for the younger boys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71800" y="3657600"/>
            <a:ext cx="54864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Holden’s former English teacher at the Elkton Hills School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3200" y="4953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The elevator operator at the </a:t>
            </a:r>
            <a:r>
              <a:rPr lang="en-US" sz="2400" dirty="0" err="1" smtClean="0"/>
              <a:t>Edmont</a:t>
            </a:r>
            <a:r>
              <a:rPr lang="en-US" sz="2400" dirty="0" smtClean="0"/>
              <a:t> Hotel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5791200"/>
            <a:ext cx="62484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The prostitute whom Holden hires through Maurice</a:t>
            </a:r>
            <a:endParaRPr lang="en-US" sz="2400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298</TotalTime>
  <Words>462</Words>
  <Application>Microsoft Office PowerPoint</Application>
  <PresentationFormat>On-screen Show (4:3)</PresentationFormat>
  <Paragraphs>68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Slide 1</vt:lpstr>
      <vt:lpstr>Jerome David „J.D.” Salinger</vt:lpstr>
      <vt:lpstr>                       Quote </vt:lpstr>
      <vt:lpstr>PLOT</vt:lpstr>
      <vt:lpstr>Characters</vt:lpstr>
      <vt:lpstr>Slide 6</vt:lpstr>
      <vt:lpstr>Slide 7</vt:lpstr>
      <vt:lpstr>Slide 8</vt:lpstr>
      <vt:lpstr>Slide 9</vt:lpstr>
      <vt:lpstr>Themes, Motifs &amp; Symbols</vt:lpstr>
      <vt:lpstr>Themes, Motifs &amp; Symbols</vt:lpstr>
      <vt:lpstr>THE END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Catcher in the Rye</dc:title>
  <dc:creator>Iulia</dc:creator>
  <cp:lastModifiedBy>Iulia</cp:lastModifiedBy>
  <cp:revision>32</cp:revision>
  <dcterms:created xsi:type="dcterms:W3CDTF">2011-03-14T15:57:10Z</dcterms:created>
  <dcterms:modified xsi:type="dcterms:W3CDTF">2011-04-04T16:47:02Z</dcterms:modified>
</cp:coreProperties>
</file>